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7" r:id="rId2"/>
    <p:sldId id="258" r:id="rId3"/>
    <p:sldId id="259" r:id="rId4"/>
    <p:sldId id="256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4" r:id="rId15"/>
    <p:sldId id="275" r:id="rId16"/>
    <p:sldId id="278" r:id="rId17"/>
    <p:sldId id="276" r:id="rId18"/>
  </p:sldIdLst>
  <p:sldSz cx="18000663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61" autoAdjust="0"/>
    <p:restoredTop sz="94660"/>
  </p:normalViewPr>
  <p:slideViewPr>
    <p:cSldViewPr snapToGrid="0">
      <p:cViewPr varScale="1">
        <p:scale>
          <a:sx n="67" d="100"/>
          <a:sy n="67" d="100"/>
        </p:scale>
        <p:origin x="14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C9D1D8-DBBD-49A3-A3B4-224A477E1BE6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620713" y="1143000"/>
            <a:ext cx="8099426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3F651C-C685-4964-A587-2661BF24D3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586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F651C-C685-4964-A587-2661BF24D37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249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3EF5C-8D73-4B2B-B585-FD49F740E56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0083" y="1122363"/>
            <a:ext cx="13500497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3602038"/>
            <a:ext cx="13500497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231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461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4" y="365125"/>
            <a:ext cx="3881393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5" y="365125"/>
            <a:ext cx="11419171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595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444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0" y="1709739"/>
            <a:ext cx="1552557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0" y="4589464"/>
            <a:ext cx="1552557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032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1825625"/>
            <a:ext cx="7650282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1825625"/>
            <a:ext cx="7650282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2347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365126"/>
            <a:ext cx="15525572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1" y="1681163"/>
            <a:ext cx="761512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1" y="2505075"/>
            <a:ext cx="7615123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6" y="1681163"/>
            <a:ext cx="765262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6" y="2505075"/>
            <a:ext cx="7652626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074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692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546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457200"/>
            <a:ext cx="580568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987426"/>
            <a:ext cx="9112836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2057400"/>
            <a:ext cx="580568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758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457200"/>
            <a:ext cx="580568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987426"/>
            <a:ext cx="9112836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2057400"/>
            <a:ext cx="580568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213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365126"/>
            <a:ext cx="155255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1825625"/>
            <a:ext cx="155255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6356351"/>
            <a:ext cx="40501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2D29A-C0A2-4A46-8144-533AA8F01FF5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6356351"/>
            <a:ext cx="6075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6356351"/>
            <a:ext cx="40501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361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0" y="0"/>
            <a:ext cx="5238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1_5dpf_Live_1-30-2010_12-39-26_PM_med_Red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4C0F825-F670-4A47-9AAD-7033FA585795}"/>
              </a:ext>
            </a:extLst>
          </p:cNvPr>
          <p:cNvSpPr txBox="1"/>
          <p:nvPr/>
        </p:nvSpPr>
        <p:spPr>
          <a:xfrm>
            <a:off x="7797818" y="382032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=5						 </a:t>
            </a:r>
            <a:r>
              <a:rPr lang="en-US" altLang="zh-CN" dirty="0" err="1"/>
              <a:t>Thre</a:t>
            </a:r>
            <a:r>
              <a:rPr lang="en-US" altLang="zh-CN" dirty="0"/>
              <a:t>= 8						 </a:t>
            </a:r>
            <a:r>
              <a:rPr lang="en-US" altLang="zh-CN" b="1" dirty="0" err="1"/>
              <a:t>Thre</a:t>
            </a:r>
            <a:r>
              <a:rPr lang="en-US" altLang="zh-CN" b="1" dirty="0"/>
              <a:t>= 10	</a:t>
            </a:r>
            <a:r>
              <a:rPr lang="en-US" altLang="zh-CN" dirty="0"/>
              <a:t>	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B0E10B-6320-4DD4-A775-4627E87A7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996" y="909000"/>
            <a:ext cx="3055862" cy="252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375C938-904F-44FE-B1D1-FDCFF9178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8884" y="886657"/>
            <a:ext cx="3055862" cy="252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F48940E-7384-4A25-82D7-7AD8C5EE5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866" y="865023"/>
            <a:ext cx="3055862" cy="252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5FE028D-429E-44C5-90D0-32431F17A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2875" y="886657"/>
            <a:ext cx="3055862" cy="252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7EB0B6F-F0B9-4EDB-A546-CD00C77854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6866" y="4108368"/>
            <a:ext cx="3055862" cy="252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1E1551F-27F2-4B0E-AFE7-32E74CD093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2875" y="4108368"/>
            <a:ext cx="3055862" cy="252000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58C28D99-2904-443C-AEF3-5D7F79F7253E}"/>
              </a:ext>
            </a:extLst>
          </p:cNvPr>
          <p:cNvSpPr txBox="1"/>
          <p:nvPr/>
        </p:nvSpPr>
        <p:spPr>
          <a:xfrm>
            <a:off x="8001018" y="3739036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=13						 </a:t>
            </a:r>
            <a:r>
              <a:rPr lang="en-US" altLang="zh-CN" dirty="0" err="1"/>
              <a:t>Thre</a:t>
            </a:r>
            <a:r>
              <a:rPr lang="en-US" altLang="zh-CN" dirty="0"/>
              <a:t>= 15						</a:t>
            </a:r>
            <a:endParaRPr lang="zh-CN" altLang="en-US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79F9E343-1C3C-4A20-B4D3-0F678A7A13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987" y="847250"/>
            <a:ext cx="2993304" cy="246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06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0" y="105942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GMR_C1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5D9C170-4D50-4C2F-A219-7F7439C81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7" y="879095"/>
            <a:ext cx="3055862" cy="25200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420B1688-6661-417D-9E7D-28DD15680CF8}"/>
              </a:ext>
            </a:extLst>
          </p:cNvPr>
          <p:cNvSpPr txBox="1"/>
          <p:nvPr/>
        </p:nvSpPr>
        <p:spPr>
          <a:xfrm>
            <a:off x="7797818" y="382032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						 </a:t>
            </a:r>
            <a:r>
              <a:rPr lang="en-US" altLang="zh-CN" dirty="0" err="1"/>
              <a:t>Thre</a:t>
            </a:r>
            <a:r>
              <a:rPr lang="en-US" altLang="zh-CN" dirty="0"/>
              <a:t>= 5						 </a:t>
            </a:r>
            <a:r>
              <a:rPr lang="en-US" altLang="zh-CN" dirty="0" err="1"/>
              <a:t>Thre</a:t>
            </a:r>
            <a:r>
              <a:rPr lang="en-US" altLang="zh-CN" dirty="0"/>
              <a:t>=10		</a:t>
            </a:r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F90D64F-EACF-423D-9D39-5D90C8412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460" y="962641"/>
            <a:ext cx="3055862" cy="2520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D9271DB-ED01-4043-9BB8-E5703C119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8817" y="956291"/>
            <a:ext cx="3055862" cy="2520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0C92535A-C8D1-49B7-A292-A0307B7C57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47381" y="943962"/>
            <a:ext cx="3055862" cy="2520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5311FD0-A3F6-449A-9C9D-A364E42DE0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2460" y="4068156"/>
            <a:ext cx="3055862" cy="2520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16420EFD-87AA-4CC3-9B9B-DD4209465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8817" y="4068156"/>
            <a:ext cx="3055862" cy="2520000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8E5220B4-9B19-494B-8305-CB0A0C097700}"/>
              </a:ext>
            </a:extLst>
          </p:cNvPr>
          <p:cNvSpPr txBox="1"/>
          <p:nvPr/>
        </p:nvSpPr>
        <p:spPr>
          <a:xfrm>
            <a:off x="7797818" y="3654521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=15						 </a:t>
            </a:r>
            <a:r>
              <a:rPr lang="en-US" altLang="zh-CN" b="1" dirty="0" err="1"/>
              <a:t>Thre</a:t>
            </a:r>
            <a:r>
              <a:rPr lang="en-US" altLang="zh-CN" b="1" dirty="0"/>
              <a:t>=20</a:t>
            </a:r>
            <a:r>
              <a:rPr lang="en-US" altLang="zh-CN" dirty="0"/>
              <a:t>			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EA9052E-D013-4C8F-AE74-50332747BF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1825" y="909000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86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311097" y="184666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GMR_D2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6720208-60F5-4490-8A74-6D55B8702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610" y="898385"/>
            <a:ext cx="3055862" cy="252000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237EED5C-E49C-4E75-B14F-E7619A7D90CE}"/>
              </a:ext>
            </a:extLst>
          </p:cNvPr>
          <p:cNvSpPr txBox="1"/>
          <p:nvPr/>
        </p:nvSpPr>
        <p:spPr>
          <a:xfrm>
            <a:off x="7797818" y="382032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						 </a:t>
            </a:r>
            <a:r>
              <a:rPr lang="en-US" altLang="zh-CN" dirty="0" err="1"/>
              <a:t>Thre</a:t>
            </a:r>
            <a:r>
              <a:rPr lang="en-US" altLang="zh-CN" dirty="0"/>
              <a:t>= 3						 </a:t>
            </a:r>
            <a:r>
              <a:rPr lang="en-US" altLang="zh-CN" b="1" dirty="0" err="1"/>
              <a:t>Thre</a:t>
            </a:r>
            <a:r>
              <a:rPr lang="en-US" altLang="zh-CN" b="1" dirty="0"/>
              <a:t>=5</a:t>
            </a:r>
            <a:r>
              <a:rPr lang="en-US" altLang="zh-CN" dirty="0"/>
              <a:t>		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0EF3147-F72D-4D8A-A07D-B82B549AC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063" y="909000"/>
            <a:ext cx="3055862" cy="252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239465E-808A-415B-9E02-685A628F2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8283" y="898385"/>
            <a:ext cx="3055862" cy="252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1AE9DE9-0B48-4FBE-AB13-A24CFBCFA1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2503" y="898385"/>
            <a:ext cx="3055862" cy="252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EAE48C6-7B1D-40FC-AF49-6FC0E9EB64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7726" y="898385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78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3007252" y="293832"/>
            <a:ext cx="1047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GMR_E1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BBE6472-F7D5-41C3-ACD6-F87EEE286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421" y="818613"/>
            <a:ext cx="2912038" cy="240139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C4BBEAD-9D28-4F43-B6A7-A68939302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610" y="769743"/>
            <a:ext cx="3055862" cy="2520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6D13EA2-6B70-4A9B-9D32-BC72F0FD9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345" y="818613"/>
            <a:ext cx="3055862" cy="252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96F7221-F2A4-41B2-B38E-7E0292438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7438" y="818613"/>
            <a:ext cx="3055862" cy="252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CA3509A-32E7-4478-A9BD-9D0220D4C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67531" y="818613"/>
            <a:ext cx="3055862" cy="252000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FE6EBCC6-DF76-4119-AD4E-F4FA2D34BC59}"/>
              </a:ext>
            </a:extLst>
          </p:cNvPr>
          <p:cNvSpPr txBox="1"/>
          <p:nvPr/>
        </p:nvSpPr>
        <p:spPr>
          <a:xfrm>
            <a:off x="7797818" y="382032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						 </a:t>
            </a:r>
            <a:r>
              <a:rPr lang="en-US" altLang="zh-CN" dirty="0" err="1"/>
              <a:t>Thre</a:t>
            </a:r>
            <a:r>
              <a:rPr lang="en-US" altLang="zh-CN" dirty="0"/>
              <a:t>= 3						 </a:t>
            </a:r>
            <a:r>
              <a:rPr lang="en-US" altLang="zh-CN" b="1" dirty="0" err="1"/>
              <a:t>Thre</a:t>
            </a:r>
            <a:r>
              <a:rPr lang="en-US" altLang="zh-CN" b="1" dirty="0"/>
              <a:t>=5</a:t>
            </a:r>
            <a:r>
              <a:rPr lang="en-US" altLang="zh-CN" dirty="0"/>
              <a:t>		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1228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351735" y="193624"/>
            <a:ext cx="1047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GMR_E2</a:t>
            </a:r>
            <a:endParaRPr lang="zh-CN" altLang="en-US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341BFB3-FE8C-4581-8965-60D674841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636" y="902301"/>
            <a:ext cx="2947422" cy="243057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CEC303F-5F73-456C-949A-EE152F01D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4" y="902301"/>
            <a:ext cx="2947422" cy="243057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022AA3E-FE92-4FFA-87A5-8FD6C98D2FAD}"/>
              </a:ext>
            </a:extLst>
          </p:cNvPr>
          <p:cNvSpPr txBox="1"/>
          <p:nvPr/>
        </p:nvSpPr>
        <p:spPr>
          <a:xfrm>
            <a:off x="7797818" y="382032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						 </a:t>
            </a:r>
            <a:r>
              <a:rPr lang="en-US" altLang="zh-CN" dirty="0" err="1"/>
              <a:t>Thre</a:t>
            </a:r>
            <a:r>
              <a:rPr lang="en-US" altLang="zh-CN" dirty="0"/>
              <a:t>= 3						 </a:t>
            </a:r>
            <a:r>
              <a:rPr lang="en-US" altLang="zh-CN" b="1" dirty="0" err="1"/>
              <a:t>Thre</a:t>
            </a:r>
            <a:r>
              <a:rPr lang="en-US" altLang="zh-CN" b="1" dirty="0"/>
              <a:t>=5</a:t>
            </a:r>
            <a:r>
              <a:rPr lang="en-US" altLang="zh-CN" dirty="0"/>
              <a:t>		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727FDB9-CD5F-4197-BC62-D9881A2FA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221" y="909000"/>
            <a:ext cx="3055862" cy="252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CDE05B9-DA35-4389-BE67-F74B13CEC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3246" y="913764"/>
            <a:ext cx="3055862" cy="252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1F2ACD6-45BA-412D-A9FF-D538255E4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9271" y="902301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64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213252" y="64532"/>
            <a:ext cx="1047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GMR_E4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81C3334-A73B-44D3-AC51-CFA30232F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461" y="749082"/>
            <a:ext cx="3398255" cy="280235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D9299CF-82D2-4DAE-A146-6B187B3A9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7081" y="890260"/>
            <a:ext cx="3055861" cy="2519999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5E346F3C-BD31-435F-8948-D35B429D458B}"/>
              </a:ext>
            </a:extLst>
          </p:cNvPr>
          <p:cNvSpPr txBox="1"/>
          <p:nvPr/>
        </p:nvSpPr>
        <p:spPr>
          <a:xfrm>
            <a:off x="7797818" y="382032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						 </a:t>
            </a:r>
            <a:r>
              <a:rPr lang="en-US" altLang="zh-CN" dirty="0" err="1"/>
              <a:t>Thre</a:t>
            </a:r>
            <a:r>
              <a:rPr lang="en-US" altLang="zh-CN" dirty="0"/>
              <a:t>= 3						 	</a:t>
            </a:r>
            <a:r>
              <a:rPr lang="en-US" altLang="zh-CN" b="1" dirty="0" err="1"/>
              <a:t>Thre</a:t>
            </a:r>
            <a:r>
              <a:rPr lang="en-US" altLang="zh-CN" b="1" dirty="0"/>
              <a:t>=5</a:t>
            </a:r>
            <a:r>
              <a:rPr lang="en-US" altLang="zh-CN" dirty="0"/>
              <a:t>		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CA747BC-903B-443F-9DF0-1C14443F6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56" y="890258"/>
            <a:ext cx="3055862" cy="252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88E95E1-C8E9-4E7D-89BE-017B966ED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0994" y="890258"/>
            <a:ext cx="3055862" cy="252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C123246-76A8-43F2-A4AE-2A0A31C35A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70132" y="890258"/>
            <a:ext cx="3055862" cy="252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96F0FF4-EC35-4F96-B564-986904C1C8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1856" y="4215140"/>
            <a:ext cx="3055862" cy="252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71939AE-9ADF-4683-B063-31C2A99F40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0994" y="4215140"/>
            <a:ext cx="3055862" cy="25200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C9768723-ADCC-47D6-B185-27EB8D7F032E}"/>
              </a:ext>
            </a:extLst>
          </p:cNvPr>
          <p:cNvSpPr txBox="1"/>
          <p:nvPr/>
        </p:nvSpPr>
        <p:spPr>
          <a:xfrm>
            <a:off x="7747112" y="3690501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=7						 </a:t>
            </a:r>
            <a:r>
              <a:rPr lang="en-US" altLang="zh-CN" dirty="0" err="1"/>
              <a:t>Thre</a:t>
            </a:r>
            <a:r>
              <a:rPr lang="en-US" altLang="zh-CN" dirty="0"/>
              <a:t>=10		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5205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3007253" y="293832"/>
            <a:ext cx="1042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GMR_F3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41A7880-FC30-42CA-B39F-597170EBA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615" y="837805"/>
            <a:ext cx="3202624" cy="264102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DA3D7C2-70D0-43F4-B88B-BB1FF8FDA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7805"/>
            <a:ext cx="3055862" cy="2520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742615B3-785D-4924-AA9F-C9B155B6A842}"/>
              </a:ext>
            </a:extLst>
          </p:cNvPr>
          <p:cNvSpPr txBox="1"/>
          <p:nvPr/>
        </p:nvSpPr>
        <p:spPr>
          <a:xfrm>
            <a:off x="7797818" y="382032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						 </a:t>
            </a:r>
            <a:r>
              <a:rPr lang="en-US" altLang="zh-CN" dirty="0" err="1"/>
              <a:t>Thre</a:t>
            </a:r>
            <a:r>
              <a:rPr lang="en-US" altLang="zh-CN" dirty="0"/>
              <a:t>= 3						 	</a:t>
            </a:r>
            <a:r>
              <a:rPr lang="en-US" altLang="zh-CN" b="1" dirty="0" err="1"/>
              <a:t>Thre</a:t>
            </a:r>
            <a:r>
              <a:rPr lang="en-US" altLang="zh-CN" b="1" dirty="0"/>
              <a:t>=5</a:t>
            </a:r>
            <a:r>
              <a:rPr lang="en-US" altLang="zh-CN" dirty="0"/>
              <a:t>		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28A1CD6-E1E5-4CC5-A9C8-47B2C5719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275" y="1029855"/>
            <a:ext cx="3055862" cy="252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EB8E48A-3712-4F35-93B4-10F5B3D0B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1292" y="1029855"/>
            <a:ext cx="3055862" cy="252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F9D6742-ED83-4401-8F63-55BA41D0B2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26309" y="1029855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53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542287" y="12700"/>
            <a:ext cx="1083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Image-7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9A63D10-E02D-44EF-9B72-B7D1B22C1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723" y="770410"/>
            <a:ext cx="3255747" cy="268483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65B9F60-AA72-4FB6-96DA-212A0E615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2022" y="791395"/>
            <a:ext cx="3055862" cy="2520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BB0987B-3BC5-4DB0-9289-4DC4D62C96CC}"/>
              </a:ext>
            </a:extLst>
          </p:cNvPr>
          <p:cNvSpPr txBox="1"/>
          <p:nvPr/>
        </p:nvSpPr>
        <p:spPr>
          <a:xfrm>
            <a:off x="7797818" y="382032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=40						 </a:t>
            </a:r>
            <a:r>
              <a:rPr lang="en-US" altLang="zh-CN" dirty="0" err="1"/>
              <a:t>Thre</a:t>
            </a:r>
            <a:r>
              <a:rPr lang="en-US" altLang="zh-CN" dirty="0"/>
              <a:t>=50						 	</a:t>
            </a:r>
            <a:r>
              <a:rPr lang="en-US" altLang="zh-CN" dirty="0" err="1"/>
              <a:t>Thre</a:t>
            </a:r>
            <a:r>
              <a:rPr lang="en-US" altLang="zh-CN" dirty="0"/>
              <a:t>=60		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48716E-0F92-4D1B-9ACC-EA99A46F2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5353" y="852827"/>
            <a:ext cx="3055862" cy="252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C77C10B-1E2F-451F-BB79-22D73C2F00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9098" y="834172"/>
            <a:ext cx="3055862" cy="252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14CE607-DE46-4003-99B8-2BE36B542C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52843" y="852827"/>
            <a:ext cx="3055862" cy="252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78A5EF4-8CF5-476B-844B-6D91208F03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5353" y="3955968"/>
            <a:ext cx="3055862" cy="252000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686B696A-95E1-4A5A-9700-975E809AF07E}"/>
              </a:ext>
            </a:extLst>
          </p:cNvPr>
          <p:cNvSpPr txBox="1"/>
          <p:nvPr/>
        </p:nvSpPr>
        <p:spPr>
          <a:xfrm>
            <a:off x="7797818" y="3536287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=70</a:t>
            </a:r>
            <a:r>
              <a:rPr lang="en-US" altLang="zh-CN" dirty="0"/>
              <a:t>			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7309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168661" y="126781"/>
            <a:ext cx="1212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Image-10</a:t>
            </a:r>
            <a:endParaRPr lang="zh-CN" altLang="en-US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FFFB2D8-887A-4EBA-8600-7A8E53C01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494" y="763548"/>
            <a:ext cx="3421665" cy="282165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0B6F1DD-3E00-4F1D-AF82-54420D27A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6" y="928327"/>
            <a:ext cx="3055862" cy="25200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EBB88909-ADA7-44E8-BBA9-09B5C34D65BB}"/>
              </a:ext>
            </a:extLst>
          </p:cNvPr>
          <p:cNvSpPr txBox="1"/>
          <p:nvPr/>
        </p:nvSpPr>
        <p:spPr>
          <a:xfrm>
            <a:off x="7797818" y="382032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=40						 </a:t>
            </a:r>
            <a:r>
              <a:rPr lang="en-US" altLang="zh-CN" b="1" dirty="0" err="1"/>
              <a:t>Thre</a:t>
            </a:r>
            <a:r>
              <a:rPr lang="en-US" altLang="zh-CN" b="1" dirty="0"/>
              <a:t>=50</a:t>
            </a:r>
            <a:r>
              <a:rPr lang="en-US" altLang="zh-CN" dirty="0"/>
              <a:t>						 	</a:t>
            </a:r>
            <a:r>
              <a:rPr lang="en-US" altLang="zh-CN" dirty="0" err="1"/>
              <a:t>Thre</a:t>
            </a:r>
            <a:r>
              <a:rPr lang="en-US" altLang="zh-CN" dirty="0"/>
              <a:t>=60		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6AF52C-041A-4E8B-9E5C-3B1EDC2F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565" y="935439"/>
            <a:ext cx="3055862" cy="252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BF01F74-5CFC-4DFA-BA49-C50B648364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7732" y="935439"/>
            <a:ext cx="3055862" cy="252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501AD4E-C8AF-417E-8514-68D2EE316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08899" y="935439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946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3093100" y="6799"/>
            <a:ext cx="1039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1_8_Ch2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D68C11C-8BB7-4783-BCFB-0416214D5B77}"/>
              </a:ext>
            </a:extLst>
          </p:cNvPr>
          <p:cNvSpPr txBox="1"/>
          <p:nvPr/>
        </p:nvSpPr>
        <p:spPr>
          <a:xfrm>
            <a:off x="7820028" y="381989"/>
            <a:ext cx="944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=30					 </a:t>
            </a:r>
            <a:r>
              <a:rPr lang="en-US" altLang="zh-CN" dirty="0" err="1"/>
              <a:t>Thre</a:t>
            </a:r>
            <a:r>
              <a:rPr lang="en-US" altLang="zh-CN" dirty="0"/>
              <a:t>=33							 </a:t>
            </a:r>
            <a:r>
              <a:rPr lang="en-US" altLang="zh-CN" dirty="0" err="1"/>
              <a:t>Thre</a:t>
            </a:r>
            <a:r>
              <a:rPr lang="en-US" altLang="zh-CN" dirty="0"/>
              <a:t>= 34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8964E6F-3CC9-41BD-B463-EFA488BB2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215" y="826750"/>
            <a:ext cx="3302216" cy="272315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DAB554C-4BAD-4913-85D8-FC0DB8AF5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6336" y="911356"/>
            <a:ext cx="3053005" cy="251764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9C4F46D-ED6C-4259-B14F-A1A606911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895" y="4338000"/>
            <a:ext cx="3055862" cy="2520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FEC2B27-5850-4B95-B54B-8B56B909D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5895" y="826750"/>
            <a:ext cx="3055862" cy="2520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16E955B-EB5A-4089-82F3-D44208BCA7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5221" y="909000"/>
            <a:ext cx="3055862" cy="2520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ACAC079-1050-4FEF-A684-176BE3E77D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94547" y="928327"/>
            <a:ext cx="3055862" cy="2520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FECB044-000F-4D06-BC9B-D05D236AD5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5221" y="4323986"/>
            <a:ext cx="3055862" cy="2520000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4A81D74C-AA94-4B02-B0BA-CEDC1553E408}"/>
              </a:ext>
            </a:extLst>
          </p:cNvPr>
          <p:cNvSpPr/>
          <p:nvPr/>
        </p:nvSpPr>
        <p:spPr>
          <a:xfrm>
            <a:off x="7940157" y="3853934"/>
            <a:ext cx="9557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=35	</a:t>
            </a:r>
            <a:r>
              <a:rPr lang="en-US" altLang="zh-CN" dirty="0"/>
              <a:t>				</a:t>
            </a:r>
            <a:r>
              <a:rPr lang="en-US" altLang="zh-CN" dirty="0" err="1"/>
              <a:t>Thre</a:t>
            </a:r>
            <a:r>
              <a:rPr lang="en-US" altLang="zh-CN" dirty="0"/>
              <a:t>=40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872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135731" y="-14827"/>
            <a:ext cx="4860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2_CL-I_Membrane-GFP_X_F-Actin-Red_ddaE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40364B2-4421-412B-BBF6-BCEB917CE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074" y="822707"/>
            <a:ext cx="3226454" cy="266067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A90C89B-D437-4C2C-816F-0EE0F0B06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7059" y="822707"/>
            <a:ext cx="3055862" cy="252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0772FBB-AF1B-4BCD-9BAB-1B15055779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4344" y="822707"/>
            <a:ext cx="3055862" cy="252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8F0D722-8F5F-4C8F-B6F7-BB8EB4CBB6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8074" y="822707"/>
            <a:ext cx="3055862" cy="252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20E8701-76A3-4E1F-97E3-9E87D27100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60658" y="822707"/>
            <a:ext cx="3055862" cy="252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2C5C0EF-8FE9-44EB-BB81-8731359A08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4344" y="4032207"/>
            <a:ext cx="3055862" cy="252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2E357EA-FCCF-4769-8DF5-E623D559B2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56237" y="4032207"/>
            <a:ext cx="3055862" cy="252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9CE43B5-82BF-4EBB-87B9-F4F28B466F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60658" y="4032207"/>
            <a:ext cx="3055862" cy="25200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C56A7337-9E6E-43BA-A3F3-CCF2C7C4218E}"/>
              </a:ext>
            </a:extLst>
          </p:cNvPr>
          <p:cNvSpPr txBox="1"/>
          <p:nvPr/>
        </p:nvSpPr>
        <p:spPr>
          <a:xfrm>
            <a:off x="7797818" y="382032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=15						 </a:t>
            </a:r>
            <a:r>
              <a:rPr lang="en-US" altLang="zh-CN" dirty="0" err="1"/>
              <a:t>Thre</a:t>
            </a:r>
            <a:r>
              <a:rPr lang="en-US" altLang="zh-CN" dirty="0"/>
              <a:t>= 20						 </a:t>
            </a:r>
            <a:r>
              <a:rPr lang="en-US" altLang="zh-CN" dirty="0" err="1"/>
              <a:t>Thre</a:t>
            </a:r>
            <a:r>
              <a:rPr lang="en-US" altLang="zh-CN" dirty="0"/>
              <a:t>= 21		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146AD70-C8F9-4FB1-BF42-98ACEB1F2227}"/>
              </a:ext>
            </a:extLst>
          </p:cNvPr>
          <p:cNvSpPr txBox="1"/>
          <p:nvPr/>
        </p:nvSpPr>
        <p:spPr>
          <a:xfrm>
            <a:off x="7797818" y="3501020"/>
            <a:ext cx="8325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=22						 </a:t>
            </a:r>
            <a:r>
              <a:rPr lang="en-US" altLang="zh-CN" dirty="0" err="1"/>
              <a:t>Thre</a:t>
            </a:r>
            <a:r>
              <a:rPr lang="en-US" altLang="zh-CN" dirty="0"/>
              <a:t>= 23						 </a:t>
            </a:r>
            <a:r>
              <a:rPr lang="en-US" altLang="zh-CN" b="1" dirty="0" err="1"/>
              <a:t>Thre</a:t>
            </a:r>
            <a:r>
              <a:rPr lang="en-US" altLang="zh-CN" b="1" dirty="0"/>
              <a:t>= 25		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15236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BD61AA22-35C5-40C7-B078-55B33C4675A7}"/>
              </a:ext>
            </a:extLst>
          </p:cNvPr>
          <p:cNvSpPr/>
          <p:nvPr/>
        </p:nvSpPr>
        <p:spPr>
          <a:xfrm>
            <a:off x="2165128" y="0"/>
            <a:ext cx="3579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10-2909-s5-left-cell3_merge_c2</a:t>
            </a:r>
            <a:endParaRPr lang="zh-CN" altLang="en-US" b="1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83F0642-CA6A-4ED2-A3E4-88897B38FB41}"/>
              </a:ext>
            </a:extLst>
          </p:cNvPr>
          <p:cNvSpPr/>
          <p:nvPr/>
        </p:nvSpPr>
        <p:spPr>
          <a:xfrm>
            <a:off x="2165128" y="0"/>
            <a:ext cx="3579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10-2909-s5-left-cell3_merge_c2</a:t>
            </a:r>
            <a:endParaRPr lang="zh-CN" altLang="en-US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9C215C6-C22F-494D-87A3-40C60A51D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727" y="801934"/>
            <a:ext cx="2983728" cy="246051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DF6149E-D5A1-44F1-B237-623FD9AEE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03" y="799597"/>
            <a:ext cx="3055862" cy="2520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6325EFA-0EDC-4DA6-9C45-4D118EA4E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0271" y="772191"/>
            <a:ext cx="3055862" cy="252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2E4BDFF-3B2A-4E4A-B01E-889A7CD2DD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5626" y="799597"/>
            <a:ext cx="3055862" cy="252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BE55821-D25E-4E23-8AA1-ACCCF95079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20981" y="747340"/>
            <a:ext cx="3055862" cy="252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B6AB432-5F07-4A85-AA2D-5364458AB6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3727" y="4014709"/>
            <a:ext cx="3055862" cy="252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BF6F2B2-B67C-4D73-AED4-5081AF5429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95626" y="4014709"/>
            <a:ext cx="3055862" cy="252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2CC7C7D-EF9B-4887-8ACD-DAF10C060E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20981" y="4014709"/>
            <a:ext cx="3055862" cy="25200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60FE71BF-DF07-40EB-A7B8-1F53AF5C40AD}"/>
              </a:ext>
            </a:extLst>
          </p:cNvPr>
          <p:cNvSpPr txBox="1"/>
          <p:nvPr/>
        </p:nvSpPr>
        <p:spPr>
          <a:xfrm>
            <a:off x="7797818" y="382032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						 </a:t>
            </a:r>
            <a:r>
              <a:rPr lang="en-US" altLang="zh-CN" dirty="0" err="1"/>
              <a:t>Thre</a:t>
            </a:r>
            <a:r>
              <a:rPr lang="en-US" altLang="zh-CN" dirty="0"/>
              <a:t>= 2						 </a:t>
            </a:r>
            <a:r>
              <a:rPr lang="en-US" altLang="zh-CN" dirty="0" err="1"/>
              <a:t>Thre</a:t>
            </a:r>
            <a:r>
              <a:rPr lang="en-US" altLang="zh-CN" dirty="0"/>
              <a:t>= 3		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4855769-3561-4999-ABE3-9B197F4FF0C4}"/>
              </a:ext>
            </a:extLst>
          </p:cNvPr>
          <p:cNvSpPr txBox="1"/>
          <p:nvPr/>
        </p:nvSpPr>
        <p:spPr>
          <a:xfrm>
            <a:off x="4308953" y="3482488"/>
            <a:ext cx="1234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=4						</a:t>
            </a:r>
            <a:r>
              <a:rPr lang="en-US" altLang="zh-CN" b="1" dirty="0"/>
              <a:t> </a:t>
            </a:r>
            <a:r>
              <a:rPr lang="en-US" altLang="zh-CN" b="1" dirty="0" err="1"/>
              <a:t>Thre</a:t>
            </a:r>
            <a:r>
              <a:rPr lang="en-US" altLang="zh-CN" b="1" dirty="0"/>
              <a:t>= 5	</a:t>
            </a:r>
            <a:r>
              <a:rPr lang="en-US" altLang="zh-CN" dirty="0"/>
              <a:t>					 </a:t>
            </a:r>
            <a:r>
              <a:rPr lang="en-US" altLang="zh-CN" dirty="0" err="1"/>
              <a:t>Thre</a:t>
            </a:r>
            <a:r>
              <a:rPr lang="en-US" altLang="zh-CN" dirty="0"/>
              <a:t>= 6							 </a:t>
            </a:r>
            <a:r>
              <a:rPr lang="en-US" altLang="zh-CN" dirty="0" err="1"/>
              <a:t>Thre</a:t>
            </a:r>
            <a:r>
              <a:rPr lang="en-US" altLang="zh-CN" dirty="0"/>
              <a:t>= 10	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623CDA4-0F99-4215-85FA-FA22977D79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57325" y="4014709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27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2904331" y="0"/>
            <a:ext cx="1156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0664_seg</a:t>
            </a:r>
            <a:endParaRPr lang="zh-CN" altLang="en-US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8BFF8AA-C845-4701-B98B-879C5F35D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345" y="738664"/>
            <a:ext cx="3330189" cy="274622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FC0E8E6-9002-4811-AD45-71BA0140F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7599" y="738664"/>
            <a:ext cx="3055862" cy="25200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88D0DE59-E183-4C75-9BD9-A5CF9A4965FB}"/>
              </a:ext>
            </a:extLst>
          </p:cNvPr>
          <p:cNvSpPr txBox="1"/>
          <p:nvPr/>
        </p:nvSpPr>
        <p:spPr>
          <a:xfrm>
            <a:off x="7797818" y="382032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=5						 </a:t>
            </a:r>
            <a:r>
              <a:rPr lang="en-US" altLang="zh-CN" dirty="0" err="1"/>
              <a:t>Thre</a:t>
            </a:r>
            <a:r>
              <a:rPr lang="en-US" altLang="zh-CN" dirty="0"/>
              <a:t>= 10						 </a:t>
            </a:r>
            <a:r>
              <a:rPr lang="en-US" altLang="zh-CN" dirty="0" err="1"/>
              <a:t>Thre</a:t>
            </a:r>
            <a:r>
              <a:rPr lang="en-US" altLang="zh-CN" dirty="0"/>
              <a:t>=15		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22B2471-611B-4445-B4F2-A93F8BBA5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7219" y="751364"/>
            <a:ext cx="3055862" cy="252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476DCCA-8D32-4DB8-A409-14CA8CF5C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0106" y="738664"/>
            <a:ext cx="3055862" cy="252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C512789-8F8A-40A3-B794-0FC7C9021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2993" y="738664"/>
            <a:ext cx="3055862" cy="252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B6CC188-6F20-4228-80C6-CA7948A11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490" y="3968668"/>
            <a:ext cx="3055862" cy="252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0E6C8AF-8F5C-4F2C-B550-F6A4CF0DD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387" y="3955968"/>
            <a:ext cx="3055862" cy="252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FCA1211-55C3-412B-9815-0AD205E0F8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5506" y="3968668"/>
            <a:ext cx="3055862" cy="2520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05C85766-BDDD-48FF-9822-99B716279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62993" y="3955968"/>
            <a:ext cx="3055862" cy="2520000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5A098377-2235-48DA-AB89-E9BA1D8C2A48}"/>
              </a:ext>
            </a:extLst>
          </p:cNvPr>
          <p:cNvSpPr txBox="1"/>
          <p:nvPr/>
        </p:nvSpPr>
        <p:spPr>
          <a:xfrm>
            <a:off x="4102786" y="3484886"/>
            <a:ext cx="12813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=20						 	</a:t>
            </a:r>
            <a:r>
              <a:rPr lang="en-US" altLang="zh-CN" dirty="0" err="1"/>
              <a:t>Thre</a:t>
            </a:r>
            <a:r>
              <a:rPr lang="en-US" altLang="zh-CN" dirty="0"/>
              <a:t>=25					</a:t>
            </a:r>
            <a:r>
              <a:rPr lang="en-US" altLang="zh-CN" b="1" dirty="0"/>
              <a:t> 	</a:t>
            </a:r>
            <a:r>
              <a:rPr lang="en-US" altLang="zh-CN" b="1" dirty="0" err="1"/>
              <a:t>Thre</a:t>
            </a:r>
            <a:r>
              <a:rPr lang="en-US" altLang="zh-CN" b="1" dirty="0"/>
              <a:t>=30</a:t>
            </a:r>
            <a:r>
              <a:rPr lang="en-US" altLang="zh-CN" dirty="0"/>
              <a:t>						</a:t>
            </a:r>
            <a:r>
              <a:rPr lang="en-US" altLang="zh-CN" dirty="0" err="1"/>
              <a:t>Thre</a:t>
            </a:r>
            <a:r>
              <a:rPr lang="en-US" altLang="zh-CN" dirty="0"/>
              <a:t>=35	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6247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1003354" y="109166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140918c8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F9DA5C6-4A8C-44DB-A5A8-8CCD22387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405" y="833590"/>
            <a:ext cx="3147308" cy="259541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88E3CB2-1278-4885-94CE-FA054F447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7215" y="788217"/>
            <a:ext cx="3147309" cy="259541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1568C47-57D4-4BCE-A373-2B852F1FD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0421" y="4152803"/>
            <a:ext cx="3055862" cy="252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9977D53-D84E-478F-8C49-65FA95110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9636" y="833590"/>
            <a:ext cx="3055862" cy="252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06F3EE3-4D74-4EB9-869C-7B9B2865FB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0421" y="825922"/>
            <a:ext cx="3055862" cy="252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68ACD79-4803-4A43-A885-4DC7929B84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81206" y="833590"/>
            <a:ext cx="3055862" cy="252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F31EA37-5DB5-4D25-B2D1-489138DF79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8851" y="4152803"/>
            <a:ext cx="3055862" cy="252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65AF102-A7CD-4F2B-AF59-8952573285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9636" y="4152803"/>
            <a:ext cx="3055862" cy="252000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1410E3FC-7109-45FC-8088-EE0B7F3761BD}"/>
              </a:ext>
            </a:extLst>
          </p:cNvPr>
          <p:cNvSpPr txBox="1"/>
          <p:nvPr/>
        </p:nvSpPr>
        <p:spPr>
          <a:xfrm>
            <a:off x="7797818" y="382032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=25						 </a:t>
            </a:r>
            <a:r>
              <a:rPr lang="en-US" altLang="zh-CN" dirty="0" err="1"/>
              <a:t>Thre</a:t>
            </a:r>
            <a:r>
              <a:rPr lang="en-US" altLang="zh-CN" dirty="0"/>
              <a:t>= 30						 </a:t>
            </a:r>
            <a:r>
              <a:rPr lang="en-US" altLang="zh-CN" dirty="0" err="1"/>
              <a:t>Thre</a:t>
            </a:r>
            <a:r>
              <a:rPr lang="en-US" altLang="zh-CN" dirty="0"/>
              <a:t>=35		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DF883B9-0FF8-4AFD-85A2-972A1DD4BBBC}"/>
              </a:ext>
            </a:extLst>
          </p:cNvPr>
          <p:cNvSpPr txBox="1"/>
          <p:nvPr/>
        </p:nvSpPr>
        <p:spPr>
          <a:xfrm>
            <a:off x="4308954" y="3783471"/>
            <a:ext cx="12607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=65						 </a:t>
            </a:r>
            <a:r>
              <a:rPr lang="en-US" altLang="zh-CN" dirty="0" err="1"/>
              <a:t>Thre</a:t>
            </a:r>
            <a:r>
              <a:rPr lang="en-US" altLang="zh-CN" dirty="0"/>
              <a:t>= 69						 	</a:t>
            </a:r>
            <a:r>
              <a:rPr lang="en-US" altLang="zh-CN" b="1" dirty="0" err="1"/>
              <a:t>Thre</a:t>
            </a:r>
            <a:r>
              <a:rPr lang="en-US" altLang="zh-CN" b="1" dirty="0"/>
              <a:t>=71</a:t>
            </a:r>
            <a:r>
              <a:rPr lang="en-US" altLang="zh-CN" dirty="0"/>
              <a:t>						 </a:t>
            </a:r>
            <a:r>
              <a:rPr lang="en-US" altLang="zh-CN" dirty="0" err="1"/>
              <a:t>Thre</a:t>
            </a:r>
            <a:r>
              <a:rPr lang="en-US" altLang="zh-CN" dirty="0"/>
              <a:t>=75</a:t>
            </a:r>
            <a:endParaRPr lang="zh-CN" altLang="en-US" dirty="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5038FEAD-66CD-4328-BF18-BE6743B3C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1206" y="4152803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8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169054" y="32050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GMR_A3-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48AD533-C392-4527-A208-84FA7320E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065" y="738664"/>
            <a:ext cx="3321197" cy="273880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4F10AA8-1BE8-4282-809B-BB3222B3D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200" y="750665"/>
            <a:ext cx="3055862" cy="25200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6917BDC9-2DB0-45BF-BA98-41E513355AFB}"/>
              </a:ext>
            </a:extLst>
          </p:cNvPr>
          <p:cNvSpPr txBox="1"/>
          <p:nvPr/>
        </p:nvSpPr>
        <p:spPr>
          <a:xfrm>
            <a:off x="7797818" y="382032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						 </a:t>
            </a:r>
            <a:r>
              <a:rPr lang="en-US" altLang="zh-CN" dirty="0" err="1"/>
              <a:t>Thre</a:t>
            </a:r>
            <a:r>
              <a:rPr lang="en-US" altLang="zh-CN" dirty="0"/>
              <a:t>= 3						 	</a:t>
            </a:r>
            <a:r>
              <a:rPr lang="en-US" altLang="zh-CN" dirty="0" err="1"/>
              <a:t>Thre</a:t>
            </a:r>
            <a:r>
              <a:rPr lang="en-US" altLang="zh-CN" dirty="0"/>
              <a:t>=5		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9384B5A-72D1-460B-8B70-123E7738C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486" y="909000"/>
            <a:ext cx="3055862" cy="252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1965EC3-BE3D-4C03-962D-36D8AE14B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2794" y="909000"/>
            <a:ext cx="3055862" cy="252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5F763AF-0136-4090-84EB-C9D19AB51D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31103" y="909000"/>
            <a:ext cx="3055862" cy="252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D5C2EB3-9D19-4841-A7FF-BC79BEB19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8103" y="3955968"/>
            <a:ext cx="3055862" cy="252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8D88CAE-22DE-4C0E-AF33-F74AC85693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42794" y="3955968"/>
            <a:ext cx="3055862" cy="2520000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8D244624-6348-41E8-AE09-A2E212EB515F}"/>
              </a:ext>
            </a:extLst>
          </p:cNvPr>
          <p:cNvSpPr txBox="1"/>
          <p:nvPr/>
        </p:nvSpPr>
        <p:spPr>
          <a:xfrm>
            <a:off x="7831883" y="3507818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=7						 </a:t>
            </a:r>
            <a:r>
              <a:rPr lang="en-US" altLang="zh-CN" b="1" dirty="0" err="1"/>
              <a:t>Thre</a:t>
            </a:r>
            <a:r>
              <a:rPr lang="en-US" altLang="zh-CN" b="1" dirty="0"/>
              <a:t>=10	</a:t>
            </a:r>
            <a:r>
              <a:rPr lang="en-US" altLang="zh-CN" dirty="0"/>
              <a:t>		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8634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3007252" y="293832"/>
            <a:ext cx="1066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GMR_B2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20F1AF3-1611-4BF2-B64E-53795A964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566" y="825900"/>
            <a:ext cx="3212722" cy="264935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6858A78-A5DC-40A2-A7BE-7E806C268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5900"/>
            <a:ext cx="3055862" cy="252000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F07A527C-F16D-4003-9A74-AFC999C5CB0C}"/>
              </a:ext>
            </a:extLst>
          </p:cNvPr>
          <p:cNvSpPr txBox="1"/>
          <p:nvPr/>
        </p:nvSpPr>
        <p:spPr>
          <a:xfrm>
            <a:off x="7797818" y="382032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						 </a:t>
            </a:r>
            <a:r>
              <a:rPr lang="en-US" altLang="zh-CN" dirty="0" err="1"/>
              <a:t>Thre</a:t>
            </a:r>
            <a:r>
              <a:rPr lang="en-US" altLang="zh-CN" dirty="0"/>
              <a:t>= 3							 </a:t>
            </a:r>
            <a:r>
              <a:rPr lang="en-US" altLang="zh-CN" b="1" dirty="0" err="1"/>
              <a:t>Thre</a:t>
            </a:r>
            <a:r>
              <a:rPr lang="en-US" altLang="zh-CN" b="1" dirty="0"/>
              <a:t>=5</a:t>
            </a:r>
            <a:r>
              <a:rPr lang="en-US" altLang="zh-CN" dirty="0"/>
              <a:t>		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C51E53-D928-48BB-81F8-4531F16E0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573" y="825900"/>
            <a:ext cx="3055862" cy="252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09E829B-E674-47FF-9D4C-90C9B6C38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9119" y="825900"/>
            <a:ext cx="3055862" cy="252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5FD2E72-2F22-4505-8FB8-D0B671672D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43656" y="825900"/>
            <a:ext cx="3055862" cy="252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21659AA-721C-4296-A846-340FCA575E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5573" y="3955968"/>
            <a:ext cx="3055862" cy="25200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7EFB7528-8CC6-4A72-9E03-DDC113A460EA}"/>
              </a:ext>
            </a:extLst>
          </p:cNvPr>
          <p:cNvSpPr txBox="1"/>
          <p:nvPr/>
        </p:nvSpPr>
        <p:spPr>
          <a:xfrm>
            <a:off x="7969673" y="3462512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=10				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8226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818148" y="105941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GMR_D3</a:t>
            </a:r>
            <a:endParaRPr lang="zh-CN" altLang="en-US" b="1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E02DC24-886F-49B2-9838-76E3E28E6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096" y="931635"/>
            <a:ext cx="3115662" cy="256931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F89AECF-0109-4366-BF8F-1B691B4A7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2" y="956291"/>
            <a:ext cx="3055862" cy="25200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86EC0473-DBCC-4574-A4AC-F2ED40805C9C}"/>
              </a:ext>
            </a:extLst>
          </p:cNvPr>
          <p:cNvSpPr txBox="1"/>
          <p:nvPr/>
        </p:nvSpPr>
        <p:spPr>
          <a:xfrm>
            <a:off x="7797818" y="382032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						 </a:t>
            </a:r>
            <a:r>
              <a:rPr lang="en-US" altLang="zh-CN" dirty="0" err="1"/>
              <a:t>Thre</a:t>
            </a:r>
            <a:r>
              <a:rPr lang="en-US" altLang="zh-CN" dirty="0"/>
              <a:t>=2							 </a:t>
            </a:r>
            <a:r>
              <a:rPr lang="en-US" altLang="zh-CN" dirty="0" err="1"/>
              <a:t>Thre</a:t>
            </a:r>
            <a:r>
              <a:rPr lang="en-US" altLang="zh-CN" dirty="0"/>
              <a:t>=3		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9565BCE-E8CB-46BA-A9D1-6093FC40C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439" y="983910"/>
            <a:ext cx="3055862" cy="252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452F667-372A-48F4-BA80-D67DF70EE9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924" y="983910"/>
            <a:ext cx="3055862" cy="252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D5FAB5A-327F-48E4-8FF6-7570ED2F1E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58409" y="1030120"/>
            <a:ext cx="3055862" cy="252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8944FCC-A4A0-4659-BBEA-7ACA66DEE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7510" y="4111433"/>
            <a:ext cx="3055862" cy="252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2ACBA1D-9D2C-4DC6-A6CB-18A3F0C1D4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5924" y="4123381"/>
            <a:ext cx="3055862" cy="2520000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5347D6D3-C710-4CFD-ACD5-10C3129C397F}"/>
              </a:ext>
            </a:extLst>
          </p:cNvPr>
          <p:cNvSpPr txBox="1"/>
          <p:nvPr/>
        </p:nvSpPr>
        <p:spPr>
          <a:xfrm>
            <a:off x="7797818" y="3644210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=4						 </a:t>
            </a:r>
            <a:r>
              <a:rPr lang="en-US" altLang="zh-CN" b="1" dirty="0" err="1"/>
              <a:t>Thre</a:t>
            </a:r>
            <a:r>
              <a:rPr lang="en-US" altLang="zh-CN" b="1" dirty="0"/>
              <a:t>=5</a:t>
            </a:r>
            <a:r>
              <a:rPr lang="en-US" altLang="zh-CN" dirty="0"/>
              <a:t>		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9232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549</TotalTime>
  <Words>750</Words>
  <Application>Microsoft Office PowerPoint</Application>
  <PresentationFormat>自定义</PresentationFormat>
  <Paragraphs>66</Paragraphs>
  <Slides>17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等线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sy</dc:creator>
  <cp:lastModifiedBy>sy</cp:lastModifiedBy>
  <cp:revision>190</cp:revision>
  <dcterms:created xsi:type="dcterms:W3CDTF">2020-03-01T04:15:48Z</dcterms:created>
  <dcterms:modified xsi:type="dcterms:W3CDTF">2020-03-02T15:56:28Z</dcterms:modified>
</cp:coreProperties>
</file>